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801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CBB79-CF3E-B644-8A89-CB2111265655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D53F1-2252-9C43-BD65-B0107DF91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adoption of patient portals, clinical data is becoming more accessible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can access clinical data through patient portals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D53F1-2252-9C43-BD65-B0107DF91A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drawback of the traditional IR models is that they do not consider the semantic similarity of words. In response, the introduction of word embedding models addressed this limitation.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D53F1-2252-9C43-BD65-B0107DF91A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F4D4-4C06-4B42-8557-C8A1F8E2F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3F7A9-0E79-274D-AC2D-88B88D729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2EDD8-ADAA-1349-A0F9-F98C0603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00125-AB6B-D742-9473-86A5FAC3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468A3-3C58-3945-9DAC-1DABDD65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0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BE03-B578-5E44-9E64-4C38CFAB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C7B7A-8251-4347-9E80-45595E127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8AC5D-0A26-704D-8FB7-C825556CC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DE9BC-244F-8D4F-BFD9-AA9111DC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D9741-3358-FA43-932F-58BDDCDB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1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BF5878-6809-4F4E-B0FB-1A56F3E75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C57B8-0FB7-804B-AE7D-2688AB839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B73CF-CCD6-C94E-90AC-0DC09149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A28E-1828-5D45-B4B4-4E3E4169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ACE92-171B-2D4E-B9FD-1370D1186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7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4175-B603-5B46-9B23-86430B0F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F3AA9-24AE-934A-9C0D-BF9501A8E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BC125-71A1-224B-B866-908BA568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0E5D3-3F3F-B24B-AC23-4ADB09F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25432-2D2B-0D4D-A55B-D2973D6C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76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B331-8ADD-2341-843C-3F6BF2172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68397-3EC2-3048-933B-8FAA9E59C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E2CF5-F937-C64D-A178-40586727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BB533-11B3-294F-9395-3ED94728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7D3AC-AADA-1E48-A819-9A8D6E80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97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9067-FCDA-6740-902B-38ACE2C7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B8318-737A-E540-A72B-E0E073D07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7CC00-0526-C24B-924B-AA4F8A99B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DA731-D309-524A-AAB1-30296B3E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983E8-8ABF-1F49-899E-DFEEE629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9F4A8-D5A0-7D48-9CF0-B25F3CDC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8CDA-0441-C44F-BEDD-6C4EBE27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FB1E7-A4C4-4F48-8DED-6FAEF9189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C2A9D-4119-CA46-A22F-79FA3D9D0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F53EF-A193-A844-95AE-F1672A592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99ABC3-FF1F-1F49-87DF-6BA4598352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E295D4-3586-C445-B301-D2E6E416B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1454A-C7BB-1342-93F4-8B19C7B3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F49C5-66EB-5F48-9B6E-ED165F46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7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F36B-FFF3-3A4E-A8D8-BE9C199D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64726-5A9B-4446-9372-6776C749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37BEF-5C3D-A64D-B633-D6AED751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EEA74-43E7-F946-876F-2AECC19E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E73EC-FA60-B842-BCC0-3D333433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C663FD-D6E6-9D4A-A0E7-6A0EA661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7ADC8-FC87-074D-B3B1-B6061F85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2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734D-1140-E54A-A23B-D118BEA5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83D26-016D-D342-813C-12B8C1603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58F95-B3AE-EE49-A850-031545B62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6E044-0C6D-5E4C-B7F1-36313D8C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FBC0-A031-2240-8C4E-D07CB7D0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A3506-2B70-A247-BB41-331E0E20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5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F315-F959-9B40-B1ED-BFB66466E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065486-23AF-054D-90C6-338DD25F0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B0C7C-1A39-2845-A2AA-3A8AE6B41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257FD-8E6C-F84A-8D9A-D3E7DDBA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002B5-EC36-AE48-B0A5-FF14B12B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18F57-B48A-FB47-9ACC-F8733C9A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3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D9A6F7-AED4-0544-8757-B8990F8E6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2415B-FF8D-8548-A564-1A8EC4C17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D2872-0064-C242-B5AA-D29C9DABD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A7060-87CA-EC4C-B8A9-B96F6CE76BD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22FBF-0357-7944-AF43-FE5ED7B5F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54BFD-033F-F84F-A24F-700C0A0F4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21B45-AAE7-514A-845F-851E5928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5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168E-2D88-264E-B970-9D3AD8D5B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Using Biomedical Ontologies to Retrieve Relevant Question</a:t>
            </a:r>
            <a:br>
              <a:rPr lang="en-US" sz="4000" dirty="0"/>
            </a:br>
            <a:r>
              <a:rPr lang="en-US" sz="4000" dirty="0"/>
              <a:t>Regarding Pregnancy in Community Question Answering Websites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4DCAB1-EE87-2946-9655-58B15A3D88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 Lu, Xiao Luo, Zhan Zhang, </a:t>
            </a:r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</p:spTree>
    <p:extLst>
      <p:ext uri="{BB962C8B-B14F-4D97-AF65-F5344CB8AC3E}">
        <p14:creationId xmlns:p14="http://schemas.microsoft.com/office/powerpoint/2010/main" val="147924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8628-D583-AA4C-A732-A0685E513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65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9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D7190-F14E-9F42-84D0-ABE4AE6F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784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8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B2EF6-7E96-9E43-8BDC-8B4483B9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014"/>
            <a:ext cx="41402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8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68CBC-8378-C146-AA32-DCE480DA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1148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57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BA12D-E634-7349-9DF1-68663260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241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62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C0B6A-E915-0042-804D-79BAD045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5819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41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89004-F8CF-E648-B863-D6129162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08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6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7BE5-530C-1946-AAB3-6C4AFA57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844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9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553FC-C617-E743-8C69-D939AB4F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292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E60F1-B37A-1347-AB97-4EF6D6DB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098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6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AA2D-4AE5-354E-8CBE-CE0F0B78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ADAF-FF16-E542-B387-253319465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ED3D6-CD2A-124C-BA8C-A5658E466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940" y="1353786"/>
            <a:ext cx="6674327" cy="507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704E1-8BCE-3F45-965C-7D8B546144CD}"/>
              </a:ext>
            </a:extLst>
          </p:cNvPr>
          <p:cNvSpPr txBox="1"/>
          <p:nvPr/>
        </p:nvSpPr>
        <p:spPr>
          <a:xfrm>
            <a:off x="2710940" y="6430492"/>
            <a:ext cx="6456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wiki.galenhealthcare.com</a:t>
            </a:r>
            <a:r>
              <a:rPr lang="en-US" sz="1200" dirty="0"/>
              <a:t>/images/b/b6/Relay1.png</a:t>
            </a:r>
          </a:p>
        </p:txBody>
      </p:sp>
    </p:spTree>
    <p:extLst>
      <p:ext uri="{BB962C8B-B14F-4D97-AF65-F5344CB8AC3E}">
        <p14:creationId xmlns:p14="http://schemas.microsoft.com/office/powerpoint/2010/main" val="2036747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B7689-325E-8A41-9F9D-00B9B5AF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5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22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067CF-D685-644C-BF5E-ADC45F1EA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7559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4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7863-667F-3942-BB29-58F6A410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7BCF-B27D-F54E-9A2B-A906724A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4EF64-0557-2942-A40C-A8C4A7A4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721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3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AF02-FDEE-8A44-BC01-18869B8C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BA27C-D92B-1044-9047-E423B27F6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Patients often have difficulties understand their clinical data because 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1) clinical data is presented to patients the same way as it is shown to healthcare providers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2) medical jargons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3) patients may have insufficient health literacy</a:t>
            </a:r>
          </a:p>
          <a:p>
            <a:r>
              <a:rPr lang="en-US" dirty="0">
                <a:cs typeface="Calibri" panose="020F0502020204030204" pitchFamily="34" charset="0"/>
              </a:rPr>
              <a:t>Hence they turn to online resources to fill their knowledge gap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Social Q&amp;A sites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Health Forums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0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1193-63B4-0545-B99D-B166CCE1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Question Answering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05D55-F080-3F44-B423-676AAD7DF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Q&amp;A – interactivity, as compared to search engines</a:t>
            </a:r>
          </a:p>
          <a:p>
            <a:r>
              <a:rPr lang="en-US" dirty="0"/>
              <a:t>Why pregnancy</a:t>
            </a:r>
          </a:p>
          <a:p>
            <a:r>
              <a:rPr lang="en-US" dirty="0"/>
              <a:t>Health domain in Q&amp;A emerging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04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F2C1-E47A-034E-A94B-92391C36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Information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D33F-27ED-0A47-9A52-1D8B18DFE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vs. Word Embedding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73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ADB8-5070-B445-B302-9C8B5427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94C9-0F94-A14C-8513-70B23E114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date, prior work have not investigate how to support retrieving relevant medical questions concerned by the pre-pregnant, pregnant, and postnatal population.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A08D1-427F-BF47-803E-A7FD3087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780" y="2952394"/>
            <a:ext cx="3865145" cy="257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5E546-B66A-8A40-B8A2-B53C7C760906}"/>
              </a:ext>
            </a:extLst>
          </p:cNvPr>
          <p:cNvSpPr txBox="1"/>
          <p:nvPr/>
        </p:nvSpPr>
        <p:spPr>
          <a:xfrm>
            <a:off x="7671780" y="5630539"/>
            <a:ext cx="498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www.nct.org.uk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/sites/default/files/2018-12/Mum%20cuddling%20baby%20looking%20worried.jpg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44A3B-70A2-924D-A4A9-63C005043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4" r="3627"/>
          <a:stretch/>
        </p:blipFill>
        <p:spPr>
          <a:xfrm>
            <a:off x="4021442" y="3266558"/>
            <a:ext cx="3500954" cy="215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0A7CA-42A4-3C43-8F36-CBA0F0D2D50E}"/>
              </a:ext>
            </a:extLst>
          </p:cNvPr>
          <p:cNvSpPr txBox="1"/>
          <p:nvPr/>
        </p:nvSpPr>
        <p:spPr>
          <a:xfrm>
            <a:off x="3861293" y="5530632"/>
            <a:ext cx="3954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www.facemama.com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-content/uploads/2013/03/bigstock-pregnancy-motherhood-people-852404301-300x170.jpg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2CE7D-3908-4247-9F75-BE05B9B76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4748" y="3258360"/>
            <a:ext cx="3560494" cy="2372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87F30-0282-964E-922A-645AFD9A7BFE}"/>
              </a:ext>
            </a:extLst>
          </p:cNvPr>
          <p:cNvSpPr txBox="1"/>
          <p:nvPr/>
        </p:nvSpPr>
        <p:spPr>
          <a:xfrm>
            <a:off x="384748" y="5630539"/>
            <a:ext cx="356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cdn.styleblueprint.com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-content/uploads/2019/04/pregnancy-</a:t>
            </a:r>
            <a:r>
              <a:rPr lang="en-US" sz="1200" dirty="0" err="1"/>
              <a:t>test.jpg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814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C8E8-BAA6-3A44-9AFA-A24ECF7B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9067E-09DD-C940-ADE8-7587C6992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annotation of Yahoo! Answers question posts</a:t>
            </a:r>
          </a:p>
          <a:p>
            <a:r>
              <a:rPr lang="en-US" dirty="0"/>
              <a:t>Codebook presented in tree structure (themes + </a:t>
            </a:r>
            <a:r>
              <a:rPr lang="en-US" dirty="0" err="1"/>
              <a:t>subnodes</a:t>
            </a:r>
            <a:r>
              <a:rPr lang="en-US" dirty="0"/>
              <a:t>)</a:t>
            </a:r>
          </a:p>
          <a:p>
            <a:r>
              <a:rPr lang="en-US" dirty="0"/>
              <a:t>Tested a question-retrieval algorithm without ontologies</a:t>
            </a:r>
          </a:p>
          <a:p>
            <a:r>
              <a:rPr lang="en-US" dirty="0"/>
              <a:t>Develop and adopt pregnancy-specific ontologies to improve retrieval</a:t>
            </a:r>
          </a:p>
          <a:p>
            <a:r>
              <a:rPr lang="en-US" dirty="0"/>
              <a:t>Recruit female with pregnancy experiences for evaluation</a:t>
            </a:r>
          </a:p>
        </p:txBody>
      </p:sp>
    </p:spTree>
    <p:extLst>
      <p:ext uri="{BB962C8B-B14F-4D97-AF65-F5344CB8AC3E}">
        <p14:creationId xmlns:p14="http://schemas.microsoft.com/office/powerpoint/2010/main" val="252045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8C66-E261-7F47-87C8-0F16D52F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6A58C-E5BB-9846-9DE4-4ECCEEA2D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A8D7C-F68B-6844-9677-C342D80C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23" y="1825625"/>
            <a:ext cx="4965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4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AD38-B2E6-0B4B-B5B2-651FD6C5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C05EA-DCAF-234C-A617-5F82440CF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FBB11-B5AB-8341-B925-389ED388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2103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80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358</Words>
  <Application>Microsoft Macintosh PowerPoint</Application>
  <PresentationFormat>Widescreen</PresentationFormat>
  <Paragraphs>49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Using Biomedical Ontologies to Retrieve Relevant Question Regarding Pregnancy in Community Question Answering Websites</vt:lpstr>
      <vt:lpstr>Background</vt:lpstr>
      <vt:lpstr>Background</vt:lpstr>
      <vt:lpstr>Community Question Answering sites</vt:lpstr>
      <vt:lpstr>Neural Information Retrieval</vt:lpstr>
      <vt:lpstr>Research Gap</vt:lpstr>
      <vt:lpstr>Methods</vt:lpstr>
      <vt:lpstr>Methods - annotation</vt:lpstr>
      <vt:lpstr>Methods - annotation</vt:lpstr>
      <vt:lpstr>Methods - annotation</vt:lpstr>
      <vt:lpstr>Methods - annotation</vt:lpstr>
      <vt:lpstr>Methods - annotation</vt:lpstr>
      <vt:lpstr>Methods - annotation</vt:lpstr>
      <vt:lpstr>Methods - annotation</vt:lpstr>
      <vt:lpstr>Methods - annotation</vt:lpstr>
      <vt:lpstr>Methods - annotation</vt:lpstr>
      <vt:lpstr>Methods - annotation</vt:lpstr>
      <vt:lpstr>Methods - annotation</vt:lpstr>
      <vt:lpstr>Methods - annotation</vt:lpstr>
      <vt:lpstr>Methods - annotation</vt:lpstr>
      <vt:lpstr>Methods - annotation</vt:lpstr>
      <vt:lpstr>Methods - annotation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Biomedical Ontologies to Retrieve Relevant Question Regarding Pregnancy in Community Question Answering Websites</dc:title>
  <dc:creator>Lu, Mr. Yu</dc:creator>
  <cp:lastModifiedBy>Lu, Mr. Yu</cp:lastModifiedBy>
  <cp:revision>20</cp:revision>
  <dcterms:created xsi:type="dcterms:W3CDTF">2019-11-21T22:36:51Z</dcterms:created>
  <dcterms:modified xsi:type="dcterms:W3CDTF">2019-12-05T02:24:47Z</dcterms:modified>
</cp:coreProperties>
</file>